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B085-B936-B99B-2059-8239CF479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DB284-3D57-DF7B-1C91-66F7985E7D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7B08C-9D38-ED7C-ACE3-1F0FFE1A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CFE75-72BB-DFCD-6963-0B2E5C0B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D889-22B1-9ACF-9B2F-62EFEF94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1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2E3D-AF9E-6276-0068-DE1BA9A9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3C341-7E7D-0442-C989-0750381DA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E4EF2-186D-B7D5-9D9C-99F50F22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72E3-C330-BBDE-B981-EB203BBF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9C86-45D5-9970-111F-F85B2CA8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0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821BBC-3E28-2D48-78F4-2408F576AC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03F36-EC73-1862-A489-1EAA62AA9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AEBEF-E2BA-4E5C-567E-A50EB171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F3D52-765E-6A06-F824-7536A04FB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2A1C9-9E92-C407-6D60-D21322D1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2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815-B3C2-2865-EBF4-635E5415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F673-67BC-049F-F86E-9AD5D124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A9F5A-E327-B77A-653E-94B0EA0AE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8F79F-DE37-F5E5-E9F1-13F21F53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7690-125E-63D8-1BBC-84A40818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A3AB-CB01-0636-2D42-4F80B342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F2DD5-8814-54F9-59B3-5358BF5B6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EF42-B272-8D64-D34B-ECC6F9DE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DE0E-A315-530A-3AB3-D4290F9E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29AEF-E2CB-16C5-8CEA-DFF7AC8F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6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C592-A85F-7708-2915-54BB512C8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133F-9C65-1C1D-0867-C95F70A35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967B8-FB75-8869-9085-5AB168B4D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A4B70-3754-C2CE-0081-6F4854357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28F02-6A0B-6053-2C3F-B0E394A3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8F6B8-6580-7C3E-368D-1E1901F9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25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A916-EB0E-A9F6-69EF-7FAF6CE3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5EE8F-1960-3325-F282-02B9F4F4A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40B2E-F480-3A7C-662A-809FC7B2A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5D5C0-FEDA-06A2-66B0-3EB1DCFF5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5C876-3AC8-2D6D-3B36-6189FFC0A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ECAF83-BD3D-653F-062D-A2310307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69840-D0C6-3241-6DA7-86C80EAA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E2B67F-0F34-00FD-BAEC-77D82ABF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81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679A-341E-4E21-6FD8-BFB78AFB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197B9-D86F-8E1E-6787-710A1432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6DF22-9CD8-8AE3-152B-8DA17666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B0461-E2A9-1D6D-9849-A254A51B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560A6-C4A9-E2D1-1F9E-9649D9AE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12341-A721-F2C7-B88B-F3A9BBC8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03500-15C5-984D-C099-7501A8DC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7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A561-47F5-6C23-8DFC-7D7542BB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09463-80CB-5F56-FF57-ECC85EE5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0ACA-5CA0-A0E6-7CD6-DA572F824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ADE1F-B4C8-3373-5AC4-5650CEC3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A9B54-FF93-193F-01ED-10A0243A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20C16-0277-BBAF-D791-7CF6CFAB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1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E32C-0AFB-D137-7815-8DCB3F2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8D2268-EE5F-FBBF-8E0C-E20C32224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55E2A-40E6-0E57-1634-3FCBE3D56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AF9D9-5EC1-6DF0-1ECC-D5847955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94269-0B24-AE16-A937-59E17417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A8C39-DA36-52A5-8B80-48AB16E9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C83FDA-829C-7EEB-7369-09895BE8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9FE7E-C86C-A0A3-87C7-E73BF988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57082-2F33-5074-FBE6-6DFE4A9F89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16C0F5-4A33-4A3F-BC51-E734824745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2DED-19D2-0CC8-726F-E03DF9C7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930F4-B23C-88F6-D81E-C053768787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75C3DF-6E67-4FB1-A89F-CE3BD5C1B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7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B5A24-F81C-7686-9450-D12311BA7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4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E4C03-F17E-6BBD-7481-0A4A9E02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371C-DD7C-4A8B-AFFB-28FCF4367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8E43EE-A8E5-BB1E-A85B-6C03C19B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6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4E992-C8E2-2B4E-4A97-4C169AC3C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8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42FB4-F1E1-DAD1-6CE3-DC98939C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5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18651-01AB-C8A0-EEB3-8E2950E03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CC67A-03AE-BCE7-4758-1BE34924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74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EF5C0-40F0-EC5B-C0B0-85FA8976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A8B36-3E63-A675-1C9D-FA773E6A0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7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96601-C5BD-EA77-974D-248B1848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95FDAA-D5E7-C976-137E-F9349A26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5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63ABC-1D65-9F78-30F9-DC355AE4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1</cp:revision>
  <dcterms:created xsi:type="dcterms:W3CDTF">2024-05-21T06:18:20Z</dcterms:created>
  <dcterms:modified xsi:type="dcterms:W3CDTF">2024-05-21T06:28:22Z</dcterms:modified>
</cp:coreProperties>
</file>